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DF5966-BF28-485C-B887-FF787D0E01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CFEDB40-9DE1-4874-8496-D7544659D5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67A1CE-C600-4D94-9FB7-E0DD1A16A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D3BA-D9CF-4998-977A-D3576E2572AA}" type="datetimeFigureOut">
              <a:rPr lang="cs-CZ" smtClean="0"/>
              <a:t>18.01.2021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BDB268-0694-48CF-8DA7-7E5D67C0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45E7A7-48C8-4154-81C3-C3DB47A75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8566-65A9-49E4-994A-BEF5DC9207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0870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B51C1B-B2A4-46FB-96ED-4A8446DD6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EEFF677-7EDF-4601-956F-27320EC70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EE80D6-653A-4DAE-BBCB-F9CBF99E1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D3BA-D9CF-4998-977A-D3576E2572AA}" type="datetimeFigureOut">
              <a:rPr lang="cs-CZ" smtClean="0"/>
              <a:t>18.01.2021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2564F0-FD9B-4181-9AC8-3529DBA13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EE2C5B-249B-44FB-A707-F76A6F940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8566-65A9-49E4-994A-BEF5DC9207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216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D993E65-E446-401E-919E-263C1EC890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4152AD2-43E7-4706-B69B-9EB224D18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933A9C-C327-479A-9D38-C1B562803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D3BA-D9CF-4998-977A-D3576E2572AA}" type="datetimeFigureOut">
              <a:rPr lang="cs-CZ" smtClean="0"/>
              <a:t>18.01.2021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ADB1F5-8E57-4CDA-8175-66EC10DCC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CBA55E-81E7-4218-A630-C5BF47AD1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8566-65A9-49E4-994A-BEF5DC9207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382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3395DF-0908-485E-B986-FB066EB0E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215379D-623B-4885-99B4-A3FCF8352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69EFF6-42A0-4E7E-961C-E3F184A84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D3BA-D9CF-4998-977A-D3576E2572AA}" type="datetimeFigureOut">
              <a:rPr lang="cs-CZ" smtClean="0"/>
              <a:t>18.01.2021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3404EA-2299-4C48-84F9-F0B34F72F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9681DB-6583-463D-A0C6-269F23342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8566-65A9-49E4-994A-BEF5DC9207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71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C8C47B-AB12-4BE6-B473-E1E060BE0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764856E-BD7C-413C-8408-278C8ED74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9B632E-39D0-4D10-8227-FB4735FFD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D3BA-D9CF-4998-977A-D3576E2572AA}" type="datetimeFigureOut">
              <a:rPr lang="cs-CZ" smtClean="0"/>
              <a:t>18.01.2021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63DB38-31AD-474C-AA06-161AD3025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AFB87E-B3B9-426D-9AB0-CA19D7F7E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8566-65A9-49E4-994A-BEF5DC9207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274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066104-111E-4F8E-A3F3-B857D4121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3F2A208-787E-4948-8837-74A2B5E58E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607F5AE-4139-4870-9195-17B84D58FE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BE0D2DB-DB69-413E-BF24-F512C9001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D3BA-D9CF-4998-977A-D3576E2572AA}" type="datetimeFigureOut">
              <a:rPr lang="cs-CZ" smtClean="0"/>
              <a:t>18.01.2021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C1140C2-7C5A-470B-8F10-5E461F732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D0D2DF2-7401-475F-86BC-B209F69B5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8566-65A9-49E4-994A-BEF5DC9207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8551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9EB7C7-AB08-47F6-9ABC-6E9858809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D062E6E-AC52-4F1B-BBC1-39F4AA6D7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D5FD792-6321-4D93-A85B-CE59F6BED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30EBF4CE-0EB0-4BEF-9BB3-52C03961BA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0BD0B5B-C990-451C-BE8E-B9AEE4268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A04274B-1181-4386-AECD-33C9CC38F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D3BA-D9CF-4998-977A-D3576E2572AA}" type="datetimeFigureOut">
              <a:rPr lang="cs-CZ" smtClean="0"/>
              <a:t>18.01.2021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D8F2DDA-AC4C-4B9B-A272-A688A39A3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85F4743-78B4-40E8-8094-FB126D1D9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8566-65A9-49E4-994A-BEF5DC9207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696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8B9274-B49E-4926-B608-25EE9C4F7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FE91CA4-8779-4636-B9C6-4A2931753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D3BA-D9CF-4998-977A-D3576E2572AA}" type="datetimeFigureOut">
              <a:rPr lang="cs-CZ" smtClean="0"/>
              <a:t>18.01.2021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D1BC79A-E17A-4BF4-A63A-AE35079BF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6B96B56-6E88-435A-A69D-8094DE5AD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8566-65A9-49E4-994A-BEF5DC9207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0652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F48A0BD-2C14-4292-BCAE-2A69C5437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D3BA-D9CF-4998-977A-D3576E2572AA}" type="datetimeFigureOut">
              <a:rPr lang="cs-CZ" smtClean="0"/>
              <a:t>18.01.2021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FD39F72-0E7C-4359-ACB7-2A018C4ED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55DFBD8-136C-4885-9151-98822FDB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8566-65A9-49E4-994A-BEF5DC9207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078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8A4EB8-9BDD-4949-A86B-99A3CD6BC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D46718-9E4A-4773-9516-D079F1F50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721FA9E-6E88-4E84-8FF1-B545CCBDE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8298A80-E5F3-4079-B3EC-1EE0B244C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D3BA-D9CF-4998-977A-D3576E2572AA}" type="datetimeFigureOut">
              <a:rPr lang="cs-CZ" smtClean="0"/>
              <a:t>18.01.2021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798585A-DB54-46A2-B2A2-FC2EF38E4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74E6311-2820-4618-BDA1-E9C56B509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8566-65A9-49E4-994A-BEF5DC9207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2205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072DE-1E5F-4631-9D3D-DA78B789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B6AF6E3-8003-4FFD-BE24-26BBE87947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899329D-566F-4570-A65E-F96251FEC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8BABB7-A316-4B6B-B870-A0BAC2D78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D3BA-D9CF-4998-977A-D3576E2572AA}" type="datetimeFigureOut">
              <a:rPr lang="cs-CZ" smtClean="0"/>
              <a:t>18.01.2021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007027A-43E4-4BCD-A0D4-5EB424D4F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CB201CE-307F-4598-9BBC-7696BAB5C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8566-65A9-49E4-994A-BEF5DC9207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6755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B62B051-E84F-4500-A2AE-460E4C7CB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A48D905-46C0-47A1-B7DD-81BAF3C53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79333E-61A8-4038-A741-771AD83079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ED3BA-D9CF-4998-977A-D3576E2572AA}" type="datetimeFigureOut">
              <a:rPr lang="cs-CZ" smtClean="0"/>
              <a:t>18.01.2021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ECBF09-62CD-42DE-9F2C-ED97233261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1667ED-D447-440F-8BF3-E341C72DC0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58566-65A9-49E4-994A-BEF5DC9207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293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5-hPkcQDrU" TargetMode="External"/><Relationship Id="rId2" Type="http://schemas.openxmlformats.org/officeDocument/2006/relationships/hyperlink" Target="https://www.youtube.com/watch?v=TfaafxnnJlY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371A8-A74D-4B06-AFDE-D35C053F6D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ŽAHAVCI- NEZMAR HNĚDÝ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193B249-8753-4F95-8987-11E6D299DC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OPAKOVÁNÍ PRVOCI</a:t>
            </a:r>
          </a:p>
          <a:p>
            <a:r>
              <a:rPr lang="cs-CZ" dirty="0"/>
              <a:t>VÝSKYT ŽAHAVCŮ</a:t>
            </a:r>
          </a:p>
          <a:p>
            <a:r>
              <a:rPr lang="cs-CZ" dirty="0"/>
              <a:t>NEZMAR HNĚDÝ – STAVBA TĚLA, POTRAVA, ROZMNOŽOVÁNÍ</a:t>
            </a:r>
          </a:p>
        </p:txBody>
      </p:sp>
    </p:spTree>
    <p:extLst>
      <p:ext uri="{BB962C8B-B14F-4D97-AF65-F5344CB8AC3E}">
        <p14:creationId xmlns:p14="http://schemas.microsoft.com/office/powerpoint/2010/main" val="2879465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C70AEC-6823-4C4A-A35E-FAD5E7CFF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Stavba těla, potrava, rozmnožování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8EC915-A20F-4A1A-85C4-4F87D928E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Trávicí láčka se 6- 7 žahavými rameny</a:t>
            </a:r>
          </a:p>
          <a:p>
            <a:pPr lvl="1"/>
            <a:r>
              <a:rPr lang="cs-CZ" dirty="0"/>
              <a:t>okolo přijímacího a vytrhovacího otvoru</a:t>
            </a:r>
          </a:p>
          <a:p>
            <a:r>
              <a:rPr lang="cs-CZ" dirty="0"/>
              <a:t>Nožní terč – přichycení k podkladu</a:t>
            </a:r>
          </a:p>
          <a:p>
            <a:endParaRPr lang="cs-CZ" dirty="0"/>
          </a:p>
          <a:p>
            <a:r>
              <a:rPr lang="cs-CZ" dirty="0"/>
              <a:t>Potrava – plankton – mikroskopické řasy, perloočky….</a:t>
            </a:r>
          </a:p>
          <a:p>
            <a:r>
              <a:rPr lang="cs-CZ" dirty="0"/>
              <a:t>Rozmnožování</a:t>
            </a:r>
          </a:p>
          <a:p>
            <a:pPr lvl="1"/>
            <a:r>
              <a:rPr lang="cs-CZ" dirty="0"/>
              <a:t>Pohlavní – hermafrodit</a:t>
            </a:r>
          </a:p>
          <a:p>
            <a:pPr lvl="1"/>
            <a:r>
              <a:rPr lang="cs-CZ" dirty="0"/>
              <a:t>Nepohlavní – PUČENÍ- pupen – nový jedinec</a:t>
            </a:r>
          </a:p>
          <a:p>
            <a:pPr marL="457200" lvl="1" indent="0">
              <a:buNone/>
            </a:pPr>
            <a:r>
              <a:rPr lang="cs-CZ" dirty="0"/>
              <a:t>	</a:t>
            </a:r>
          </a:p>
          <a:p>
            <a:pPr marL="342900" lvl="1" indent="-342900"/>
            <a:r>
              <a:rPr lang="cs-CZ" sz="2800" dirty="0"/>
              <a:t>Velká schopnost regenerace</a:t>
            </a:r>
          </a:p>
        </p:txBody>
      </p:sp>
    </p:spTree>
    <p:extLst>
      <p:ext uri="{BB962C8B-B14F-4D97-AF65-F5344CB8AC3E}">
        <p14:creationId xmlns:p14="http://schemas.microsoft.com/office/powerpoint/2010/main" val="301433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24B43E-DBD7-411F-814F-6BE4CC3ED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79C4E81-17C4-4931-9EB4-4C103A1A9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Dýchá celým povrchem těla</a:t>
            </a:r>
          </a:p>
          <a:p>
            <a:r>
              <a:rPr lang="cs-CZ" dirty="0"/>
              <a:t>Nervová soustava rozptýlená</a:t>
            </a:r>
          </a:p>
          <a:p>
            <a:endParaRPr lang="cs-CZ" dirty="0"/>
          </a:p>
          <a:p>
            <a:r>
              <a:rPr lang="cs-CZ" dirty="0"/>
              <a:t>Stádium POLYPA =přichycený k podkladu</a:t>
            </a:r>
          </a:p>
          <a:p>
            <a:endParaRPr lang="cs-CZ" dirty="0"/>
          </a:p>
          <a:p>
            <a:r>
              <a:rPr lang="cs-CZ" dirty="0"/>
              <a:t>Přemístění na jiné místo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781D032-119C-4147-BEEF-3372D1A7B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699" y="4957828"/>
            <a:ext cx="6045097" cy="153504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BEAB9CA-611E-4D23-8F28-C1C258F50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3101" y="369382"/>
            <a:ext cx="3390900" cy="427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6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83BDE7-653E-437C-B63B-628691C4C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Videoukázka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E06EDCC-97DB-49FE-8D6A-8827DEFD9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https://www.youtube.com/watch?v=TfaafxnnJlY</a:t>
            </a:r>
            <a:r>
              <a:rPr lang="cs-CZ" dirty="0"/>
              <a:t> nezmar</a:t>
            </a:r>
          </a:p>
          <a:p>
            <a:r>
              <a:rPr lang="cs-CZ" dirty="0">
                <a:hlinkClick r:id="rId3"/>
              </a:rPr>
              <a:t>https://www.youtube.com/watch?v=d5-hPkcQDrU</a:t>
            </a:r>
            <a:r>
              <a:rPr lang="cs-CZ" dirty="0"/>
              <a:t> pučení</a:t>
            </a:r>
          </a:p>
          <a:p>
            <a:r>
              <a:rPr lang="cs-CZ" dirty="0">
                <a:hlinkClick r:id="rId3"/>
              </a:rPr>
              <a:t>https://www.youtube.com/watch?v=d5-hPkcQDrU</a:t>
            </a:r>
            <a:r>
              <a:rPr lang="cs-CZ" dirty="0"/>
              <a:t> přemístění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6830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7ED4D5-10AA-4A0B-B879-4CAF36320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Žahavci    (zápis)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EDB74E-9B41-428E-AD22-235EFC032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Mnohobuněční živočichové</a:t>
            </a:r>
          </a:p>
          <a:p>
            <a:r>
              <a:rPr lang="cs-CZ" dirty="0"/>
              <a:t>ve sladkých a slaných vodách</a:t>
            </a:r>
          </a:p>
          <a:p>
            <a:r>
              <a:rPr lang="cs-CZ" dirty="0"/>
              <a:t>Tělo paprsčitě souměrné</a:t>
            </a:r>
          </a:p>
          <a:p>
            <a:r>
              <a:rPr lang="cs-CZ" dirty="0"/>
              <a:t>Tělo: láčka a žahavá ramena (žahavé buňky)</a:t>
            </a:r>
          </a:p>
          <a:p>
            <a:r>
              <a:rPr lang="cs-CZ" dirty="0"/>
              <a:t>Regenerace</a:t>
            </a:r>
          </a:p>
          <a:p>
            <a:r>
              <a:rPr lang="cs-CZ" dirty="0"/>
              <a:t>Rozmnožování pohlavní a nepohlavní</a:t>
            </a:r>
          </a:p>
          <a:p>
            <a:r>
              <a:rPr lang="cs-CZ" dirty="0"/>
              <a:t>Zástupci: nezmar hnědý, medúzy, koráli, sasanky</a:t>
            </a:r>
          </a:p>
        </p:txBody>
      </p:sp>
    </p:spTree>
    <p:extLst>
      <p:ext uri="{BB962C8B-B14F-4D97-AF65-F5344CB8AC3E}">
        <p14:creationId xmlns:p14="http://schemas.microsoft.com/office/powerpoint/2010/main" val="338951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0E8674-0AEC-417A-A8D3-5E067EB29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Nezmar hnědý    (zápis)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5903AB-4077-43C0-93E4-518C15364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1-1,5 cm</a:t>
            </a:r>
          </a:p>
          <a:p>
            <a:r>
              <a:rPr lang="cs-CZ" dirty="0"/>
              <a:t>Stádium POLYPA</a:t>
            </a:r>
          </a:p>
          <a:p>
            <a:r>
              <a:rPr lang="cs-CZ" dirty="0"/>
              <a:t>Nožní terč</a:t>
            </a:r>
          </a:p>
          <a:p>
            <a:r>
              <a:rPr lang="cs-CZ" dirty="0"/>
              <a:t>Láčka s 6 – 7 žahavými rameny</a:t>
            </a:r>
          </a:p>
          <a:p>
            <a:r>
              <a:rPr lang="cs-CZ" dirty="0" err="1"/>
              <a:t>Vyvrhovací</a:t>
            </a:r>
            <a:r>
              <a:rPr lang="cs-CZ" dirty="0"/>
              <a:t> a přijímací otvor</a:t>
            </a:r>
          </a:p>
          <a:p>
            <a:r>
              <a:rPr lang="cs-CZ" dirty="0"/>
              <a:t>Potrava: mikroskopické řasy, perloočky –plankton</a:t>
            </a:r>
          </a:p>
          <a:p>
            <a:r>
              <a:rPr lang="cs-CZ" dirty="0"/>
              <a:t>Rozmnožování – pučení nebo pohlavně </a:t>
            </a:r>
          </a:p>
          <a:p>
            <a:r>
              <a:rPr lang="cs-CZ" dirty="0"/>
              <a:t>Nákres nezmara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0572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2DD085-FD17-4131-88E7-3A63E10D9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C05FCF96-4FF4-4402-8569-7792E06A4D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212" t="24658"/>
          <a:stretch/>
        </p:blipFill>
        <p:spPr>
          <a:xfrm>
            <a:off x="1065228" y="365125"/>
            <a:ext cx="9575381" cy="620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89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AFB607-B1E1-4476-AE49-9B9210EDD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DÚ z online hodiny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EF6D795-9398-464E-A5F0-5178DECC4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nákres nezmara a popis</a:t>
            </a:r>
          </a:p>
          <a:p>
            <a:r>
              <a:rPr lang="cs-CZ" dirty="0"/>
              <a:t>2. odpovědět na otázky:</a:t>
            </a:r>
          </a:p>
          <a:p>
            <a:pPr lvl="1"/>
            <a:r>
              <a:rPr lang="cs-CZ" dirty="0"/>
              <a:t>Kdy se nezmar rozmnožuje pohlavně ? Co se stane s dospělým jedinec?</a:t>
            </a:r>
          </a:p>
          <a:p>
            <a:pPr lvl="1"/>
            <a:r>
              <a:rPr lang="cs-CZ" dirty="0"/>
              <a:t>Jaké jsou rozdíly (dva) mezi nezmarem a trepkou?</a:t>
            </a:r>
          </a:p>
          <a:p>
            <a:pPr lvl="1"/>
            <a:r>
              <a:rPr lang="cs-CZ" dirty="0"/>
              <a:t>Proč akvaristé nemají nezmara rádi?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Kontrola na další online hodině 21. 1. 2021, nic neposílat.</a:t>
            </a:r>
          </a:p>
        </p:txBody>
      </p:sp>
    </p:spTree>
    <p:extLst>
      <p:ext uri="{BB962C8B-B14F-4D97-AF65-F5344CB8AC3E}">
        <p14:creationId xmlns:p14="http://schemas.microsoft.com/office/powerpoint/2010/main" val="1441821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C1EAAC-AE07-470C-ADDF-39E54984B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PRVOCI - NÁLEVNÍCI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F86E63A-028E-4735-BCAD-46C9255AA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TREPKA VELKÁ</a:t>
            </a:r>
          </a:p>
          <a:p>
            <a:endParaRPr lang="cs-CZ" dirty="0"/>
          </a:p>
          <a:p>
            <a:r>
              <a:rPr lang="cs-CZ" dirty="0"/>
              <a:t>STOJATÉ VODY</a:t>
            </a:r>
          </a:p>
          <a:p>
            <a:endParaRPr lang="cs-CZ" dirty="0"/>
          </a:p>
          <a:p>
            <a:r>
              <a:rPr lang="cs-CZ" dirty="0"/>
              <a:t>BRVY</a:t>
            </a:r>
          </a:p>
          <a:p>
            <a:endParaRPr lang="cs-CZ" dirty="0"/>
          </a:p>
          <a:p>
            <a:r>
              <a:rPr lang="cs-CZ" dirty="0"/>
              <a:t>BAKTERIE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698F8BB-1C50-4A3C-BE92-C0C406B64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545" y="1574660"/>
            <a:ext cx="2341067" cy="44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98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430F4A-53C0-44AD-8F87-9AD654016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PRVOCI - BIČÍKOVCI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0B2105F-75C5-47B8-B5D7-547743232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0906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TRYPANOZÓMA SPAVIČNÁ</a:t>
            </a:r>
          </a:p>
          <a:p>
            <a:endParaRPr lang="cs-CZ" dirty="0"/>
          </a:p>
          <a:p>
            <a:r>
              <a:rPr lang="cs-CZ" dirty="0"/>
              <a:t>BIČÍK</a:t>
            </a:r>
          </a:p>
          <a:p>
            <a:endParaRPr lang="cs-CZ" dirty="0"/>
          </a:p>
          <a:p>
            <a:r>
              <a:rPr lang="cs-CZ" dirty="0"/>
              <a:t>TROPY AFRIKY</a:t>
            </a:r>
          </a:p>
          <a:p>
            <a:endParaRPr lang="cs-CZ" dirty="0"/>
          </a:p>
          <a:p>
            <a:r>
              <a:rPr lang="cs-CZ" dirty="0"/>
              <a:t>V KRVI</a:t>
            </a:r>
          </a:p>
          <a:p>
            <a:endParaRPr lang="cs-CZ" dirty="0"/>
          </a:p>
          <a:p>
            <a:r>
              <a:rPr lang="cs-CZ" dirty="0"/>
              <a:t>SPAVÁ NEMOC</a:t>
            </a:r>
          </a:p>
          <a:p>
            <a:endParaRPr lang="cs-CZ" dirty="0"/>
          </a:p>
          <a:p>
            <a:r>
              <a:rPr lang="cs-CZ" dirty="0"/>
              <a:t>BODALKA TSE-TSE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39374EC-9085-47AC-A362-F06685AD2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672" y="2293174"/>
            <a:ext cx="3391675" cy="449563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4E8B8C5-37AF-40D3-9435-6F6C2A3BE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8329" y="184691"/>
            <a:ext cx="4257407" cy="318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8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2DFF1B-05F3-4140-9D9A-DE218308D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PRVOCI - KOŘENONOŽCI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0B0FDC6-F05A-40B1-8605-76A6D935D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MĚŇAVKA VELKÁ</a:t>
            </a:r>
          </a:p>
          <a:p>
            <a:endParaRPr lang="cs-CZ" dirty="0"/>
          </a:p>
          <a:p>
            <a:r>
              <a:rPr lang="cs-CZ" dirty="0"/>
              <a:t>PŘELÉVÁNÍM CYTOPLAZMY</a:t>
            </a:r>
          </a:p>
          <a:p>
            <a:r>
              <a:rPr lang="cs-CZ" dirty="0"/>
              <a:t>PANOŽKY</a:t>
            </a:r>
          </a:p>
          <a:p>
            <a:endParaRPr lang="cs-CZ" dirty="0"/>
          </a:p>
          <a:p>
            <a:r>
              <a:rPr lang="cs-CZ" dirty="0"/>
              <a:t>VE VODĚ, V PŮDĚ</a:t>
            </a:r>
          </a:p>
          <a:p>
            <a:endParaRPr lang="cs-CZ" dirty="0"/>
          </a:p>
          <a:p>
            <a:r>
              <a:rPr lang="cs-CZ" dirty="0"/>
              <a:t>BAKTERIE, TREPKY…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027985A-03E7-4FDE-B323-D7FEB8355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081" y="2169538"/>
            <a:ext cx="4349137" cy="335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5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834FBE-59B9-491B-817F-A88305E02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PRVOCI - VÝTRUSOVCI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439CCF7-3654-4BCA-945F-6EB40EECA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3332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ZIMNIČKA</a:t>
            </a:r>
          </a:p>
          <a:p>
            <a:endParaRPr lang="cs-CZ" dirty="0"/>
          </a:p>
          <a:p>
            <a:r>
              <a:rPr lang="cs-CZ" dirty="0"/>
              <a:t>BAŽINATÉ OBLASTI TROPŮ A SUBTROPŮ</a:t>
            </a:r>
          </a:p>
          <a:p>
            <a:endParaRPr lang="cs-CZ" dirty="0"/>
          </a:p>
          <a:p>
            <a:r>
              <a:rPr lang="cs-CZ" dirty="0"/>
              <a:t>V KRVI</a:t>
            </a:r>
          </a:p>
          <a:p>
            <a:endParaRPr lang="cs-CZ" dirty="0"/>
          </a:p>
          <a:p>
            <a:r>
              <a:rPr lang="cs-CZ" dirty="0"/>
              <a:t>MALÁRIE</a:t>
            </a:r>
          </a:p>
          <a:p>
            <a:endParaRPr lang="cs-CZ" dirty="0"/>
          </a:p>
          <a:p>
            <a:r>
              <a:rPr lang="cs-CZ" dirty="0"/>
              <a:t>MALÁRIOVÁ KOMÁR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7A2B07B-3D11-4484-B749-309E76A6A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034" y="3549358"/>
            <a:ext cx="4089628" cy="298122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9AEA37E-452B-4897-8C93-D2C4D0CA6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381" y="327418"/>
            <a:ext cx="4579122" cy="257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6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9186D1-EF41-46CD-B140-F94C24B6A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PRVOCI VÝTRUSOVCI – DÍRKONOŠCI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9CF80-6685-4EF6-BF81-F6DFAD6B2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VÁPENATÉ NEBO KŘEMIČITÉ SCHRÁNKY</a:t>
            </a:r>
          </a:p>
          <a:p>
            <a:endParaRPr lang="cs-CZ" dirty="0"/>
          </a:p>
          <a:p>
            <a:r>
              <a:rPr lang="cs-CZ" dirty="0"/>
              <a:t>PANOŽKY</a:t>
            </a:r>
          </a:p>
          <a:p>
            <a:endParaRPr lang="cs-CZ" dirty="0"/>
          </a:p>
          <a:p>
            <a:r>
              <a:rPr lang="cs-CZ" dirty="0"/>
              <a:t>BAKTERIE, JINÍ PRVOCI</a:t>
            </a:r>
          </a:p>
          <a:p>
            <a:endParaRPr lang="cs-CZ" dirty="0"/>
          </a:p>
          <a:p>
            <a:r>
              <a:rPr lang="cs-CZ" dirty="0"/>
              <a:t>SLUNIVKA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6AAD51E-161B-4473-8DA0-1275B1F1C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77" y="1443710"/>
            <a:ext cx="4072380" cy="411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9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BB50F5-DE4B-4C19-84B5-FC6844DD1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ŽAHAVCI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2F29D93-93DB-4A1B-B033-A9AABB752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MNOHOBUNĚČNÍ ŽIVOČICHOVÉ</a:t>
            </a:r>
          </a:p>
          <a:p>
            <a:r>
              <a:rPr lang="cs-CZ" dirty="0"/>
              <a:t>NA TĚLE ŽAHAVÉ BUŇKY </a:t>
            </a:r>
          </a:p>
          <a:p>
            <a:pPr lvl="1"/>
            <a:r>
              <a:rPr lang="cs-CZ" dirty="0"/>
              <a:t>k usmrcení nebo omráčení potravy</a:t>
            </a:r>
          </a:p>
          <a:p>
            <a:pPr lvl="1"/>
            <a:r>
              <a:rPr lang="cs-CZ" dirty="0"/>
              <a:t>k obraně proti predátorům</a:t>
            </a:r>
          </a:p>
          <a:p>
            <a:pPr lvl="1"/>
            <a:r>
              <a:rPr lang="cs-CZ" dirty="0"/>
              <a:t>vymrštění je rychlé – 30 m/s</a:t>
            </a:r>
          </a:p>
          <a:p>
            <a:pPr lvl="1"/>
            <a:r>
              <a:rPr lang="cs-CZ" dirty="0"/>
              <a:t>Obsahují toxiny</a:t>
            </a:r>
          </a:p>
          <a:p>
            <a:r>
              <a:rPr lang="cs-CZ" dirty="0"/>
              <a:t>VE VODÁCH SLADKÝCH I SLANÝCH</a:t>
            </a:r>
          </a:p>
          <a:p>
            <a:r>
              <a:rPr lang="cs-CZ" dirty="0"/>
              <a:t>tělo – láčka s rameny</a:t>
            </a:r>
          </a:p>
          <a:p>
            <a:r>
              <a:rPr lang="cs-CZ" dirty="0"/>
              <a:t>tělo paprsčitě souměrné</a:t>
            </a:r>
          </a:p>
          <a:p>
            <a:r>
              <a:rPr lang="cs-CZ" dirty="0"/>
              <a:t>regenerace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A320799-AD31-42EA-9881-53D0128C3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055" y="1960775"/>
            <a:ext cx="3537691" cy="383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4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5066D4-EFD9-4021-B161-49AF35470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Zástupci žahavců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41528131-8AC8-4238-B1FB-C00E07681F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026" y="2126833"/>
            <a:ext cx="2971800" cy="154305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B3D7E7A-ADB9-4906-9D87-5925479B96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31" t="16632" r="5980" b="13127"/>
          <a:stretch/>
        </p:blipFill>
        <p:spPr>
          <a:xfrm>
            <a:off x="3893269" y="1675777"/>
            <a:ext cx="7984503" cy="481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1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AF14E1-E8C3-458E-B5D4-48456BB13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Nezmar hnědý – ve sladkých vodách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6F7A0A0F-B82B-418F-ABC0-3A193ED603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812" t="36848" r="9379" b="17820"/>
          <a:stretch/>
        </p:blipFill>
        <p:spPr>
          <a:xfrm>
            <a:off x="509047" y="1593129"/>
            <a:ext cx="10925360" cy="458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1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376</Words>
  <Application>Microsoft Office PowerPoint</Application>
  <PresentationFormat>Širokoúhlá obrazovka</PresentationFormat>
  <Paragraphs>113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Motiv Office</vt:lpstr>
      <vt:lpstr>ŽAHAVCI- NEZMAR HNĚDÝ</vt:lpstr>
      <vt:lpstr>PRVOCI - NÁLEVNÍCI</vt:lpstr>
      <vt:lpstr>PRVOCI - BIČÍKOVCI</vt:lpstr>
      <vt:lpstr>PRVOCI - KOŘENONOŽCI</vt:lpstr>
      <vt:lpstr>PRVOCI - VÝTRUSOVCI</vt:lpstr>
      <vt:lpstr>PRVOCI VÝTRUSOVCI – DÍRKONOŠCI</vt:lpstr>
      <vt:lpstr>ŽAHAVCI</vt:lpstr>
      <vt:lpstr>Zástupci žahavců</vt:lpstr>
      <vt:lpstr>Nezmar hnědý – ve sladkých vodách</vt:lpstr>
      <vt:lpstr>Stavba těla, potrava, rozmnožování</vt:lpstr>
      <vt:lpstr>Prezentace aplikace PowerPoint</vt:lpstr>
      <vt:lpstr>Videoukázka</vt:lpstr>
      <vt:lpstr>Žahavci    (zápis)</vt:lpstr>
      <vt:lpstr>Nezmar hnědý    (zápis)</vt:lpstr>
      <vt:lpstr>Prezentace aplikace PowerPoint</vt:lpstr>
      <vt:lpstr>DÚ z online hodiny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ŽAHAVCI- NEZMAR HNĚDÝ</dc:title>
  <dc:creator>Dagmar Hegrová</dc:creator>
  <cp:lastModifiedBy>Zbyněk Koláčný</cp:lastModifiedBy>
  <cp:revision>10</cp:revision>
  <dcterms:created xsi:type="dcterms:W3CDTF">2021-01-17T08:49:58Z</dcterms:created>
  <dcterms:modified xsi:type="dcterms:W3CDTF">2021-01-18T10:10:48Z</dcterms:modified>
</cp:coreProperties>
</file>